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  <p:sldMasterId id="2147483864" r:id="rId2"/>
    <p:sldMasterId id="2147483876" r:id="rId3"/>
    <p:sldMasterId id="2147483852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2" r:id="rId9"/>
    <p:sldId id="263" r:id="rId10"/>
    <p:sldId id="260" r:id="rId11"/>
    <p:sldId id="26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1C"/>
    <a:srgbClr val="002855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 autoAdjust="0"/>
    <p:restoredTop sz="94715" autoAdjust="0"/>
  </p:normalViewPr>
  <p:slideViewPr>
    <p:cSldViewPr snapToObjects="1">
      <p:cViewPr varScale="1">
        <p:scale>
          <a:sx n="140" d="100"/>
          <a:sy n="140" d="100"/>
        </p:scale>
        <p:origin x="63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0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8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5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0DC5CB2-A7F8-42BA-9343-72B4A00F2D76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70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8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796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05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0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3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098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76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776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7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2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4363691"/>
            <a:ext cx="3862887" cy="478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9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1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3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59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19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32325"/>
            <a:ext cx="2286000" cy="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6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0B3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9050"/>
            <a:ext cx="9220200" cy="60514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4730961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Department or Division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76750"/>
            <a:ext cx="2286000" cy="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8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219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423388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DEPARTMENT OR DIVISION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06233"/>
            <a:ext cx="2286000" cy="5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8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0" y="4400550"/>
            <a:ext cx="2286000" cy="5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8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2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8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1845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1843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1_Custom Design</vt:lpstr>
      <vt:lpstr>3_Custom Design</vt:lpstr>
      <vt:lpstr>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West Virginia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Katie Wootton</cp:lastModifiedBy>
  <cp:revision>147</cp:revision>
  <cp:lastPrinted>2011-03-15T19:57:48Z</cp:lastPrinted>
  <dcterms:created xsi:type="dcterms:W3CDTF">2011-03-24T20:59:43Z</dcterms:created>
  <dcterms:modified xsi:type="dcterms:W3CDTF">2017-09-26T20:47:11Z</dcterms:modified>
  <cp:category/>
</cp:coreProperties>
</file>