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82"/>
  </p:normalViewPr>
  <p:slideViewPr>
    <p:cSldViewPr snapToGrid="0" snapToObjects="1" showGuides="1">
      <p:cViewPr varScale="1">
        <p:scale>
          <a:sx n="86" d="100"/>
          <a:sy n="86" d="100"/>
        </p:scale>
        <p:origin x="9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6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5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1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8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8392-4ED0-6C42-895D-01C50391412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C5A1-3102-0C45-855D-19476B69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5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4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4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8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UP Template" id="{313552F0-B19E-DA47-A90C-4785FF341986}" vid="{824EF415-669C-3949-98B8-5B37033163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WVUP Template</Template>
  <TotalTime>235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Wootton</dc:creator>
  <cp:lastModifiedBy>Katie Wootton</cp:lastModifiedBy>
  <cp:revision>6</cp:revision>
  <dcterms:created xsi:type="dcterms:W3CDTF">2017-03-20T12:29:24Z</dcterms:created>
  <dcterms:modified xsi:type="dcterms:W3CDTF">2017-03-20T16:54:46Z</dcterms:modified>
</cp:coreProperties>
</file>